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85" d="100"/>
          <a:sy n="85" d="100"/>
        </p:scale>
        <p:origin x="33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enefits.Oregon.gov/" TargetMode="External"/><Relationship Id="rId4" Type="http://schemas.openxmlformats.org/officeDocument/2006/relationships/hyperlink" Target="https://KeepCovered.Oregon.gov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ssa.gov/medicare/sign-u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OregonHealthCare.gov/" TargetMode="External"/><Relationship Id="rId4" Type="http://schemas.openxmlformats.org/officeDocument/2006/relationships/hyperlink" Target="https://OregonHealthcare.gov/GetHel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hee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6EEAD-B4BB-E03E-BF5B-335A144EA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4C49E562-9B87-B41B-06F4-7111462511BB}"/>
              </a:ext>
            </a:extLst>
          </p:cNvPr>
          <p:cNvSpPr txBox="1"/>
          <p:nvPr userDrawn="1"/>
        </p:nvSpPr>
        <p:spPr>
          <a:xfrm>
            <a:off x="5868829" y="9492503"/>
            <a:ext cx="159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F14AD-2B46-B0DC-77E7-6DA24CE94DCB}"/>
              </a:ext>
            </a:extLst>
          </p:cNvPr>
          <p:cNvSpPr txBox="1"/>
          <p:nvPr userDrawn="1"/>
        </p:nvSpPr>
        <p:spPr>
          <a:xfrm>
            <a:off x="1003935" y="4404564"/>
            <a:ext cx="22195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u="sng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4"/>
              </a:rPr>
              <a:t>KeepCovered.Oregon.gov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62211-3369-6A4F-EB33-3504855A266B}"/>
              </a:ext>
            </a:extLst>
          </p:cNvPr>
          <p:cNvSpPr txBox="1"/>
          <p:nvPr userDrawn="1"/>
        </p:nvSpPr>
        <p:spPr>
          <a:xfrm>
            <a:off x="1003933" y="5133240"/>
            <a:ext cx="181940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300" b="1" u="heavy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5"/>
              </a:rPr>
              <a:t>Benefits.Oregon.gov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8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heet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CEC00B-1896-1378-94B5-6B3745572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2" y="74951"/>
            <a:ext cx="7721930" cy="999308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575" y="8995872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D8EBE-51C4-6432-016C-7483FB98FE73}"/>
              </a:ext>
            </a:extLst>
          </p:cNvPr>
          <p:cNvSpPr txBox="1"/>
          <p:nvPr userDrawn="1"/>
        </p:nvSpPr>
        <p:spPr>
          <a:xfrm>
            <a:off x="390383" y="5135103"/>
            <a:ext cx="2046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-10" normalizeH="0" baseline="0" noProof="0" dirty="0">
                <a:ln>
                  <a:noFill/>
                </a:ln>
                <a:solidFill>
                  <a:srgbClr val="6293F6"/>
                </a:solidFill>
                <a:effectLst/>
                <a:uLnTx/>
                <a:uFill>
                  <a:solidFill>
                    <a:srgbClr val="6293F6"/>
                  </a:solidFill>
                </a:uFill>
                <a:latin typeface="Arial"/>
                <a:ea typeface="+mn-ea"/>
                <a:cs typeface="Arial"/>
                <a:hlinkClick r:id="rId3"/>
              </a:rPr>
              <a:t>ssa.gov/medicare/sign-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6293F6"/>
                </a:solidFill>
                <a:effectLst/>
                <a:uLnTx/>
                <a:uFill>
                  <a:solidFill>
                    <a:srgbClr val="6293F6"/>
                  </a:solidFill>
                </a:uFill>
                <a:latin typeface="Arial"/>
                <a:ea typeface="+mn-ea"/>
                <a:cs typeface="Arial"/>
                <a:hlinkClick r:id="rId3"/>
              </a:rPr>
              <a:t>up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CB07C-53BF-1FC8-9C14-245AC3C0F0B2}"/>
              </a:ext>
            </a:extLst>
          </p:cNvPr>
          <p:cNvSpPr txBox="1"/>
          <p:nvPr userDrawn="1"/>
        </p:nvSpPr>
        <p:spPr>
          <a:xfrm>
            <a:off x="4764734" y="5134457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4"/>
              </a:rPr>
              <a:t>OregonHealthcare.gov/GetHelp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393AF-4454-B994-2489-F45F566E824D}"/>
              </a:ext>
            </a:extLst>
          </p:cNvPr>
          <p:cNvSpPr txBox="1"/>
          <p:nvPr userDrawn="1"/>
        </p:nvSpPr>
        <p:spPr>
          <a:xfrm>
            <a:off x="4225906" y="7279628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4"/>
              </a:rPr>
              <a:t>OregonHealthcare.gov/GetHelp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84E00-6A25-FA96-2920-D34FC0D57B90}"/>
              </a:ext>
            </a:extLst>
          </p:cNvPr>
          <p:cNvSpPr txBox="1"/>
          <p:nvPr userDrawn="1"/>
        </p:nvSpPr>
        <p:spPr>
          <a:xfrm>
            <a:off x="3655429" y="6918713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5"/>
              </a:rPr>
              <a:t>OregonHealthCare.gov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1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D8BF-F3F8-A998-F50F-164D5F9C5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5258" y="8995872"/>
            <a:ext cx="1711325" cy="527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FC223-30B9-BF24-E1A1-E173ED84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7671" y="898396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4199"/>
      </a:accent1>
      <a:accent2>
        <a:srgbClr val="DB6012"/>
      </a:accent2>
      <a:accent3>
        <a:srgbClr val="6193F6"/>
      </a:accent3>
      <a:accent4>
        <a:srgbClr val="7ABCBD"/>
      </a:accent4>
      <a:accent5>
        <a:srgbClr val="F4D974"/>
      </a:accent5>
      <a:accent6>
        <a:srgbClr val="6EAC6A"/>
      </a:accent6>
      <a:hlink>
        <a:srgbClr val="6192F6"/>
      </a:hlink>
      <a:folHlink>
        <a:srgbClr val="6192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https://www.oregon.gov/oha/PHE/Documents/OHP_FactSheet_ZHT.pptx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5625E0-872B-4F80-BB1C-3EB37E3BD409}"/>
</file>

<file path=customXml/itemProps2.xml><?xml version="1.0" encoding="utf-8"?>
<ds:datastoreItem xmlns:ds="http://schemas.openxmlformats.org/officeDocument/2006/customXml" ds:itemID="{811AD63F-A41E-48A3-BD6B-3D2470B7DEE3}"/>
</file>

<file path=customXml/itemProps3.xml><?xml version="1.0" encoding="utf-8"?>
<ds:datastoreItem xmlns:ds="http://schemas.openxmlformats.org/officeDocument/2006/customXml" ds:itemID="{679186AA-B97A-4039-9021-E28BB5D1F3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2023-06-30T19:18:08Z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