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B6B7"/>
    <a:srgbClr val="293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0"/>
    <p:restoredTop sz="96327"/>
  </p:normalViewPr>
  <p:slideViewPr>
    <p:cSldViewPr snapToGrid="0">
      <p:cViewPr>
        <p:scale>
          <a:sx n="81" d="100"/>
          <a:sy n="81" d="100"/>
        </p:scale>
        <p:origin x="210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ra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57A04B-AAE2-CEC8-3560-0FC7A031B2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" name="object 4">
            <a:extLst>
              <a:ext uri="{FF2B5EF4-FFF2-40B4-BE49-F238E27FC236}">
                <a16:creationId xmlns:a16="http://schemas.microsoft.com/office/drawing/2014/main" id="{F477FFCF-B1DA-0F6B-CB3D-157A53630A20}"/>
              </a:ext>
            </a:extLst>
          </p:cNvPr>
          <p:cNvSpPr txBox="1"/>
          <p:nvPr userDrawn="1"/>
        </p:nvSpPr>
        <p:spPr>
          <a:xfrm>
            <a:off x="444499" y="3238402"/>
            <a:ext cx="4279901" cy="674544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0" indent="0" algn="l" defTabSz="457200" rtl="0" eaLnBrk="1" fontAlgn="auto" latinLnBrk="0" hangingPunct="1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solidFill>
                  <a:srgbClr val="293E94"/>
                </a:solidFill>
                <a:latin typeface="Arial"/>
                <a:cs typeface="Arial"/>
              </a:rPr>
              <a:t>1.</a:t>
            </a:r>
            <a:r>
              <a:rPr sz="1400" b="1" spc="-35" dirty="0">
                <a:solidFill>
                  <a:srgbClr val="293E94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Оновіть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вашу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контактну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інформацію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на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сайті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i="0" dirty="0" err="1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KeepCovered.Oregon.gov</a:t>
            </a:r>
            <a:r>
              <a:rPr lang="en-US" sz="1400" b="1" i="0" dirty="0">
                <a:solidFill>
                  <a:srgbClr val="293D94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або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зателефонуйте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номером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800-699.9075.</a:t>
            </a:r>
            <a:r>
              <a:rPr lang="en-US" sz="1400" dirty="0">
                <a:solidFill>
                  <a:srgbClr val="293D94"/>
                </a:solidFill>
                <a:effectLst/>
              </a:rPr>
              <a:t> </a:t>
            </a:r>
            <a:endParaRPr sz="140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42C1DFE6-5189-6A39-AD89-9AC5974E5FCD}"/>
              </a:ext>
            </a:extLst>
          </p:cNvPr>
          <p:cNvSpPr txBox="1"/>
          <p:nvPr userDrawn="1"/>
        </p:nvSpPr>
        <p:spPr>
          <a:xfrm>
            <a:off x="444500" y="4152803"/>
            <a:ext cx="4383405" cy="918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0" algn="l" defTabSz="457200" rtl="0" eaLnBrk="1" fontAlgn="auto" latinLnBrk="0" hangingPunct="1">
              <a:lnSpc>
                <a:spcPct val="107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sz="1400" b="1" dirty="0">
                <a:solidFill>
                  <a:srgbClr val="293D94"/>
                </a:solidFill>
                <a:latin typeface="Arial"/>
                <a:cs typeface="Arial"/>
              </a:rPr>
              <a:t>2.</a:t>
            </a:r>
            <a:r>
              <a:rPr sz="1400" b="1" spc="-15" dirty="0">
                <a:solidFill>
                  <a:srgbClr val="293D94"/>
                </a:solidFill>
                <a:latin typeface="Arial"/>
                <a:cs typeface="Arial"/>
              </a:rPr>
              <a:t> </a:t>
            </a:r>
            <a:r>
              <a:rPr lang="az-Cyrl-AZ" sz="1400" b="1" dirty="0">
                <a:solidFill>
                  <a:srgbClr val="293D94"/>
                </a:solidFill>
                <a:latin typeface="Arial"/>
                <a:cs typeface="Arial"/>
              </a:rPr>
              <a:t>Часто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перевіряйте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поштову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скриньку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на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наявність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листів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про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поновлення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від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уряду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штату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Орегон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Коли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отримаєте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листа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негайно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виконайте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зазначені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в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ньому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дії</a:t>
            </a:r>
            <a:r>
              <a:rPr lang="en-US" sz="1400" b="1" dirty="0">
                <a:solidFill>
                  <a:srgbClr val="293D94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400" dirty="0">
                <a:solidFill>
                  <a:srgbClr val="293D94"/>
                </a:solidFill>
                <a:effectLst/>
              </a:rPr>
              <a:t> </a:t>
            </a:r>
            <a:endParaRPr sz="1400" dirty="0">
              <a:solidFill>
                <a:srgbClr val="293D94"/>
              </a:solidFill>
              <a:latin typeface="Arial"/>
              <a:cs typeface="Arial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7AC113AE-7739-00D1-A58B-4EC1CD6C113E}"/>
              </a:ext>
            </a:extLst>
          </p:cNvPr>
          <p:cNvSpPr txBox="1"/>
          <p:nvPr userDrawn="1"/>
        </p:nvSpPr>
        <p:spPr>
          <a:xfrm>
            <a:off x="444500" y="5121272"/>
            <a:ext cx="4463992" cy="6477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lang="az-Cyrl-AZ" sz="1200" dirty="0">
                <a:solidFill>
                  <a:srgbClr val="19BABA"/>
                </a:solidFill>
                <a:latin typeface="Arial Black"/>
                <a:cs typeface="Arial Black"/>
              </a:rPr>
              <a:t>Дізнайтеся більше та отримайте безкоштовну допомогу:</a:t>
            </a:r>
            <a:endParaRPr lang="en-US" sz="1200" dirty="0">
              <a:latin typeface="Arial Black"/>
              <a:cs typeface="Arial Black"/>
            </a:endParaRPr>
          </a:p>
        </p:txBody>
      </p:sp>
      <p:sp>
        <p:nvSpPr>
          <p:cNvPr id="12" name="object 7">
            <a:extLst>
              <a:ext uri="{FF2B5EF4-FFF2-40B4-BE49-F238E27FC236}">
                <a16:creationId xmlns:a16="http://schemas.microsoft.com/office/drawing/2014/main" id="{EF017F7F-B4C4-23FA-2631-9BE424C0F4FE}"/>
              </a:ext>
            </a:extLst>
          </p:cNvPr>
          <p:cNvSpPr txBox="1"/>
          <p:nvPr userDrawn="1"/>
        </p:nvSpPr>
        <p:spPr>
          <a:xfrm>
            <a:off x="5168900" y="3261625"/>
            <a:ext cx="1823720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i="0" dirty="0" err="1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Коли</a:t>
            </a:r>
            <a:r>
              <a:rPr 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</a:p>
        </p:txBody>
      </p:sp>
      <p:sp>
        <p:nvSpPr>
          <p:cNvPr id="13" name="object 8">
            <a:extLst>
              <a:ext uri="{FF2B5EF4-FFF2-40B4-BE49-F238E27FC236}">
                <a16:creationId xmlns:a16="http://schemas.microsoft.com/office/drawing/2014/main" id="{3CE6489D-F1CF-6D71-75CE-6DA2D3FA86F2}"/>
              </a:ext>
            </a:extLst>
          </p:cNvPr>
          <p:cNvSpPr txBox="1"/>
          <p:nvPr userDrawn="1"/>
        </p:nvSpPr>
        <p:spPr>
          <a:xfrm>
            <a:off x="5168900" y="4054826"/>
            <a:ext cx="1359535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i="0" dirty="0" err="1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Де</a:t>
            </a:r>
            <a:r>
              <a:rPr 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E1DF6F08-C3CD-864D-95E0-C76628144C79}"/>
              </a:ext>
            </a:extLst>
          </p:cNvPr>
          <p:cNvSpPr txBox="1"/>
          <p:nvPr userDrawn="1"/>
        </p:nvSpPr>
        <p:spPr>
          <a:xfrm>
            <a:off x="5168900" y="5029199"/>
            <a:ext cx="1685289" cy="2299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i="0" dirty="0" err="1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Дізнатися</a:t>
            </a:r>
            <a:r>
              <a:rPr 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більше</a:t>
            </a:r>
            <a:r>
              <a:rPr lang="en-US" sz="1200" b="1" i="0" dirty="0">
                <a:solidFill>
                  <a:srgbClr val="56B6B7"/>
                </a:solidFill>
                <a:effectLst/>
                <a:latin typeface="Arial Black" panose="020B0604020202020204" pitchFamily="34" charset="0"/>
                <a:ea typeface="Arial" panose="020B0604020202020204" pitchFamily="34" charset="0"/>
                <a:cs typeface="Arial Black" panose="020B0604020202020204" pitchFamily="34" charset="0"/>
              </a:rPr>
              <a:t>: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DED173F-2592-6B70-04D4-28EA11B654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4500" y="5626794"/>
            <a:ext cx="4463992" cy="680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100" b="1" i="0">
                <a:solidFill>
                  <a:srgbClr val="293D94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[</a:t>
            </a:r>
            <a:r>
              <a:rPr lang="en-US" sz="1800" b="1" dirty="0" err="1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Назва</a:t>
            </a: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b="1" dirty="0" err="1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заходу</a:t>
            </a:r>
            <a:r>
              <a:rPr lang="en-US" sz="1800" b="1" dirty="0">
                <a:solidFill>
                  <a:srgbClr val="2A419A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]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BABC1EF2-0646-0310-35B6-6A0906F6F7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92650" y="4337682"/>
            <a:ext cx="2151377" cy="6337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777240" rtl="0" eaLnBrk="1" fontAlgn="auto" latinLnBrk="0" hangingPunct="1">
              <a:lnSpc>
                <a:spcPct val="107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az-Cyrl-AZ" dirty="0"/>
              <a:t>[введіть місце]</a:t>
            </a:r>
            <a:endParaRPr lang="en-US" dirty="0"/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BD474C8D-41B1-DAB2-D97A-B8383EDF77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92650" y="5296986"/>
            <a:ext cx="2151377" cy="90751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az-Cyrl-AZ" dirty="0"/>
              <a:t>[введіть контактну інформацію]</a:t>
            </a:r>
            <a:endParaRPr lang="en-US" dirty="0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F52BAE73-3283-B23F-D6AD-743C57551B0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76525" y="3476426"/>
            <a:ext cx="2151376" cy="57839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az-Cyrl-AZ" dirty="0"/>
              <a:t>[введіть дату та час]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78CBFAB4-C1B6-16EB-B7F4-523CD5693B5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4500" y="6466636"/>
            <a:ext cx="4068123" cy="126744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7000"/>
              </a:lnSpc>
              <a:buNone/>
              <a:defRPr sz="1400" b="1" i="0">
                <a:solidFill>
                  <a:srgbClr val="293D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az-Cyrl-AZ" dirty="0"/>
              <a:t>[Введіть короткий опис заходу]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9DB6-E4C3-EE47-BF98-60F54E09257B}" type="datetimeFigureOut">
              <a:rPr lang="en-US" smtClean="0"/>
              <a:t>7/13/23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7CDCD-4EDA-F14E-8451-7D5FF0C00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CF2086D-C7B1-8D7F-6D16-8F2F877DB2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8DA327-49DD-2DCC-0D48-0DDD65654A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A6889D-D0B8-8640-BAF4-EEBCE7B1D5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621A567-A102-6201-0D2A-BDA5B2051D6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8B584-121D-C03F-D183-F24E529D20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399D4ABC-3F35-811C-D636-FA72C73CF250}"/>
              </a:ext>
            </a:extLst>
          </p:cNvPr>
          <p:cNvSpPr txBox="1"/>
          <p:nvPr/>
        </p:nvSpPr>
        <p:spPr>
          <a:xfrm>
            <a:off x="444500" y="7818120"/>
            <a:ext cx="2453640" cy="786743"/>
          </a:xfrm>
          <a:prstGeom prst="rect">
            <a:avLst/>
          </a:prstGeom>
          <a:solidFill>
            <a:srgbClr val="637782"/>
          </a:solidFill>
        </p:spPr>
        <p:txBody>
          <a:bodyPr vert="horz" wrap="square" lIns="91440" tIns="91440" rIns="91440" bIns="91440" rtlCol="0" anchor="ctr">
            <a:noAutofit/>
          </a:bodyPr>
          <a:lstStyle/>
          <a:p>
            <a:pPr marR="295275" algn="ctr">
              <a:lnSpc>
                <a:spcPct val="100000"/>
              </a:lnSpc>
            </a:pP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logo</a:t>
            </a:r>
            <a:r>
              <a:rPr sz="1350" b="1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here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350" b="1" spc="-2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delete</a:t>
            </a:r>
            <a:r>
              <a:rPr sz="1350" b="1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350" b="1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50" b="1" spc="-25" dirty="0">
                <a:solidFill>
                  <a:srgbClr val="FFFFFF"/>
                </a:solidFill>
                <a:latin typeface="Arial"/>
                <a:cs typeface="Arial"/>
              </a:rPr>
              <a:t>box</a:t>
            </a:r>
            <a:endParaRPr sz="13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55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05F32E7-A2F8-1A41-A27A-93BDE812AA37}" vid="{264A1FE9-62D9-E84C-9906-579BDF1C6A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6B1A66DE220E458FD6414F9598F7CA" ma:contentTypeVersion="18" ma:contentTypeDescription="Create a new document." ma:contentTypeScope="" ma:versionID="637e53a573105b8507f4915f9debd798">
  <xsd:schema xmlns:xsd="http://www.w3.org/2001/XMLSchema" xmlns:xs="http://www.w3.org/2001/XMLSchema" xmlns:p="http://schemas.microsoft.com/office/2006/metadata/properties" xmlns:ns1="http://schemas.microsoft.com/sharepoint/v3" xmlns:ns2="8b67cf5b-c5ed-46e6-bbf4-2bcc1c202471" xmlns:ns3="59da1016-2a1b-4f8a-9768-d7a4932f6f16" targetNamespace="http://schemas.microsoft.com/office/2006/metadata/properties" ma:root="true" ma:fieldsID="5eb0e10f0571061a8da3a0978aec45bb" ns1:_="" ns2:_="" ns3:_="">
    <xsd:import namespace="http://schemas.microsoft.com/sharepoint/v3"/>
    <xsd:import namespace="8b67cf5b-c5ed-46e6-bbf4-2bcc1c202471"/>
    <xsd:import namespace="59da1016-2a1b-4f8a-9768-d7a4932f6f16"/>
    <xsd:element name="properties">
      <xsd:complexType>
        <xsd:sequence>
          <xsd:element name="documentManagement">
            <xsd:complexType>
              <xsd:all>
                <xsd:element ref="ns2:Meta_x0020_Description" minOccurs="0"/>
                <xsd:element ref="ns2:Meta_x0020_Keywords" minOccurs="0"/>
                <xsd:element ref="ns3:IACategory" minOccurs="0"/>
                <xsd:element ref="ns3:IATopic" minOccurs="0"/>
                <xsd:element ref="ns3:IASubtopic" minOccurs="0"/>
                <xsd:element ref="ns3:DocumentExpirationDate" minOccurs="0"/>
                <xsd:element ref="ns1:URL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7cf5b-c5ed-46e6-bbf4-2bcc1c202471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2" nillable="true" ma:displayName="Meta Description" ma:internalName="Meta_x0020_Description" ma:readOnly="false">
      <xsd:simpleType>
        <xsd:restriction base="dms:Text"/>
      </xsd:simpleType>
    </xsd:element>
    <xsd:element name="Meta_x0020_Keywords" ma:index="3" nillable="true" ma:displayName="Meta Keywords" ma:internalName="Meta_x0020_Keyword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Subtopic xmlns="59da1016-2a1b-4f8a-9768-d7a4932f6f16" xsi:nil="true"/>
    <DocumentExpirationDate xmlns="59da1016-2a1b-4f8a-9768-d7a4932f6f16" xsi:nil="true"/>
    <URL xmlns="http://schemas.microsoft.com/sharepoint/v3">
      <Url>https://www.oregon.gov/oha/PHE/Documents/OHP_Flyer%20UK.pptx</Url>
      <Description>PowerPoint Presentation</Description>
    </URL>
    <Meta_x0020_Keywords xmlns="8b67cf5b-c5ed-46e6-bbf4-2bcc1c202471" xsi:nil="true"/>
    <PublishingStartDate xmlns="http://schemas.microsoft.com/sharepoint/v3" xsi:nil="true"/>
    <PublishingExpirationDate xmlns="http://schemas.microsoft.com/sharepoint/v3" xsi:nil="true"/>
    <IACategory xmlns="59da1016-2a1b-4f8a-9768-d7a4932f6f16" xsi:nil="true"/>
    <Meta_x0020_Description xmlns="8b67cf5b-c5ed-46e6-bbf4-2bcc1c202471" xsi:nil="true"/>
    <IATopic xmlns="59da1016-2a1b-4f8a-9768-d7a4932f6f16" xsi:nil="true"/>
  </documentManagement>
</p:properties>
</file>

<file path=customXml/itemProps1.xml><?xml version="1.0" encoding="utf-8"?>
<ds:datastoreItem xmlns:ds="http://schemas.openxmlformats.org/officeDocument/2006/customXml" ds:itemID="{9F735133-AF9C-446E-976C-EE149238DD5F}"/>
</file>

<file path=customXml/itemProps2.xml><?xml version="1.0" encoding="utf-8"?>
<ds:datastoreItem xmlns:ds="http://schemas.openxmlformats.org/officeDocument/2006/customXml" ds:itemID="{3137D4C8-B63C-4FF9-ADE4-77C3BDE3DF2F}"/>
</file>

<file path=customXml/itemProps3.xml><?xml version="1.0" encoding="utf-8"?>
<ds:datastoreItem xmlns:ds="http://schemas.openxmlformats.org/officeDocument/2006/customXml" ds:itemID="{D32F6FC8-304A-41A0-A594-E328FD9C909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7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Augustin</dc:creator>
  <cp:lastModifiedBy>Sean Garrison</cp:lastModifiedBy>
  <cp:revision>7</cp:revision>
  <dcterms:created xsi:type="dcterms:W3CDTF">2023-06-20T01:04:54Z</dcterms:created>
  <dcterms:modified xsi:type="dcterms:W3CDTF">2023-07-13T18:46:16Z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orkflowChangePath">
    <vt:lpwstr>e4c0fadb-ea59-4728-bea3-6f3cf0705495,4;</vt:lpwstr>
  </property>
  <property fmtid="{D5CDD505-2E9C-101B-9397-08002B2CF9AE}" pid="3" name="ContentTypeId">
    <vt:lpwstr>0x010100736B1A66DE220E458FD6414F9598F7CA</vt:lpwstr>
  </property>
</Properties>
</file>