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6" r:id="rId2"/>
  </p:sldIdLst>
  <p:sldSz cx="5029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19" d="100"/>
          <a:sy n="119" d="100"/>
        </p:scale>
        <p:origin x="3512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727351-C329-B3BA-0DF8-99D7E408C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5029200" cy="7772400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C4FEA6F-2D1D-ACBE-778D-774FC7183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456" y="6934917"/>
            <a:ext cx="1085590" cy="43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56BBFA2F-60D0-82AB-84A3-BCBDB4052B7E}"/>
              </a:ext>
            </a:extLst>
          </p:cNvPr>
          <p:cNvSpPr txBox="1"/>
          <p:nvPr userDrawn="1"/>
        </p:nvSpPr>
        <p:spPr>
          <a:xfrm>
            <a:off x="324724" y="4343369"/>
            <a:ext cx="4364355" cy="1897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60045" marR="2065655">
              <a:lnSpc>
                <a:spcPts val="1300"/>
              </a:lnSpc>
              <a:spcBef>
                <a:spcPts val="940"/>
              </a:spcBef>
            </a:pP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  <a:hlinkClick r:id="rId3"/>
              </a:rPr>
              <a:t>KeepCovered.Oregon.gov</a:t>
            </a:r>
            <a:endParaRPr sz="1100" dirty="0">
              <a:latin typeface="Arial Black"/>
              <a:cs typeface="Arial Black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61F64364-B95F-DC6B-0B77-C43711BB4243}"/>
              </a:ext>
            </a:extLst>
          </p:cNvPr>
          <p:cNvSpPr txBox="1"/>
          <p:nvPr userDrawn="1"/>
        </p:nvSpPr>
        <p:spPr>
          <a:xfrm>
            <a:off x="324724" y="4843711"/>
            <a:ext cx="4364355" cy="1897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60045" marR="2314575">
              <a:lnSpc>
                <a:spcPts val="1300"/>
              </a:lnSpc>
              <a:spcBef>
                <a:spcPts val="900"/>
              </a:spcBef>
            </a:pP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  <a:hlinkClick r:id="rId4"/>
              </a:rPr>
              <a:t>Benefits.Oregon.gov</a:t>
            </a:r>
            <a:endParaRPr sz="11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467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3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A66103-7D9E-9797-B242-3F4745139A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A55513-005D-1259-877B-2AF9AF4BC6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200287" y="693491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f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https://www.oregon.gov/oha/PHE/Documents/OHP_Flyer_TL.pptx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ACE5B0B0-F4D6-4288-A411-321AF97756CC}"/>
</file>

<file path=customXml/itemProps2.xml><?xml version="1.0" encoding="utf-8"?>
<ds:datastoreItem xmlns:ds="http://schemas.openxmlformats.org/officeDocument/2006/customXml" ds:itemID="{F709E597-DC35-4667-9F4B-C8B66EAD50E9}"/>
</file>

<file path=customXml/itemProps3.xml><?xml version="1.0" encoding="utf-8"?>
<ds:datastoreItem xmlns:ds="http://schemas.openxmlformats.org/officeDocument/2006/customXml" ds:itemID="{69AB6D3F-83C0-48A3-B515-A36C3135B38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10</cp:revision>
  <cp:lastPrinted>2023-05-25T07:27:44Z</cp:lastPrinted>
  <dcterms:created xsi:type="dcterms:W3CDTF">2023-05-25T05:59:53Z</dcterms:created>
  <dcterms:modified xsi:type="dcterms:W3CDTF">2023-07-07T20:57:30Z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