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sldIdLst>
    <p:sldId id="258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54" d="100"/>
          <a:sy n="54" d="100"/>
        </p:scale>
        <p:origin x="3616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KeepCovered.Oregon.gov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Benefits.Oregon.gov/" TargetMode="External"/><Relationship Id="rId4" Type="http://schemas.openxmlformats.org/officeDocument/2006/relationships/hyperlink" Target="https://KeepCovered.Oregon.gov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B4095-274F-799A-37E8-5B45D9620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0" y="0"/>
            <a:ext cx="10058400" cy="155448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2C1AD957-B68C-0C4A-4AAC-04F4AE7FC7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00669" y="14449456"/>
            <a:ext cx="2214656" cy="5532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50291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1005826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508739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2011653" indent="0">
              <a:buNone/>
              <a:defRPr sz="1035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2" name="object 51">
            <a:extLst>
              <a:ext uri="{FF2B5EF4-FFF2-40B4-BE49-F238E27FC236}">
                <a16:creationId xmlns:a16="http://schemas.microsoft.com/office/drawing/2014/main" id="{55D0CF47-2055-A195-CB0A-488D3CC2193E}"/>
              </a:ext>
            </a:extLst>
          </p:cNvPr>
          <p:cNvSpPr txBox="1"/>
          <p:nvPr userDrawn="1"/>
        </p:nvSpPr>
        <p:spPr>
          <a:xfrm>
            <a:off x="443075" y="14726085"/>
            <a:ext cx="1429385" cy="147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solidFill>
                  <a:srgbClr val="231F20"/>
                </a:solidFill>
                <a:latin typeface="Arial Black"/>
                <a:cs typeface="Arial Black"/>
                <a:hlinkClick r:id="rId3"/>
              </a:rPr>
              <a:t>KeepCovered.Oregon.gov</a:t>
            </a:r>
            <a:endParaRPr sz="800" dirty="0">
              <a:latin typeface="Arial Black"/>
              <a:cs typeface="Arial Black"/>
            </a:endParaRP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97F7AD7E-F49D-E763-4D48-A742A16B861E}"/>
              </a:ext>
            </a:extLst>
          </p:cNvPr>
          <p:cNvSpPr txBox="1">
            <a:spLocks/>
          </p:cNvSpPr>
          <p:nvPr userDrawn="1"/>
        </p:nvSpPr>
        <p:spPr>
          <a:xfrm>
            <a:off x="388052" y="8208831"/>
            <a:ext cx="5496933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>
              <a:spcBef>
                <a:spcPts val="60"/>
              </a:spcBef>
            </a:pPr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4"/>
              </a:rPr>
              <a:t>KeepCovered.Oregon.gov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D73E1-8408-92E2-6709-86CA77A13C4F}"/>
              </a:ext>
            </a:extLst>
          </p:cNvPr>
          <p:cNvSpPr txBox="1"/>
          <p:nvPr userDrawn="1"/>
        </p:nvSpPr>
        <p:spPr>
          <a:xfrm>
            <a:off x="869958" y="7413562"/>
            <a:ext cx="2431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>
                <a:solidFill>
                  <a:srgbClr val="96C93D"/>
                </a:solidFill>
                <a:latin typeface="Arial Black"/>
                <a:cs typeface="Arial Black"/>
              </a:rPr>
              <a:t>800-699-</a:t>
            </a:r>
            <a:r>
              <a:rPr lang="en-US" sz="2400" b="0" kern="0" spc="-20" dirty="0">
                <a:solidFill>
                  <a:srgbClr val="96C93D"/>
                </a:solidFill>
                <a:latin typeface="Arial Black"/>
                <a:cs typeface="Arial Black"/>
              </a:rPr>
              <a:t>9075</a:t>
            </a: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113A1B9-2E72-014F-27C3-3DF0C4B91E36}"/>
              </a:ext>
            </a:extLst>
          </p:cNvPr>
          <p:cNvSpPr txBox="1">
            <a:spLocks/>
          </p:cNvSpPr>
          <p:nvPr userDrawn="1"/>
        </p:nvSpPr>
        <p:spPr>
          <a:xfrm>
            <a:off x="458390" y="8971483"/>
            <a:ext cx="5121795" cy="7412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>
              <a:defRPr sz="2400" b="1" i="0">
                <a:solidFill>
                  <a:schemeClr val="bg1"/>
                </a:solidFill>
                <a:latin typeface="BD Supper"/>
                <a:ea typeface="+mn-ea"/>
                <a:cs typeface="BD Supper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578485" defTabSz="914400"/>
            <a:r>
              <a:rPr lang="en-US" b="0" kern="0" spc="-10" dirty="0">
                <a:solidFill>
                  <a:srgbClr val="96C93D"/>
                </a:solidFill>
                <a:latin typeface="Arial Black"/>
                <a:cs typeface="Arial Black"/>
                <a:hlinkClick r:id="rId5"/>
              </a:rPr>
              <a:t>Benefits.Oregon.gov</a:t>
            </a:r>
          </a:p>
          <a:p>
            <a:pPr defTabSz="914400">
              <a:spcBef>
                <a:spcPts val="60"/>
              </a:spcBef>
            </a:pPr>
            <a:endParaRPr lang="en-US" sz="2250" kern="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89141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0084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B612EFB-D0E8-BDD4-090F-03C6727D3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FFB31B-5368-22AA-BF2D-3FC63C84DE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4972" y="14449524"/>
            <a:ext cx="763929" cy="55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883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1C23A"/>
      </a:hlink>
      <a:folHlink>
        <a:srgbClr val="91C33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https://www.oregon.gov/oha/PHE/Documents/OHP_Poster1_KO.pptx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880B500-91F9-4949-852D-243596B66C29}"/>
</file>

<file path=customXml/itemProps2.xml><?xml version="1.0" encoding="utf-8"?>
<ds:datastoreItem xmlns:ds="http://schemas.openxmlformats.org/officeDocument/2006/customXml" ds:itemID="{202280F0-D9E3-49C4-BF5A-462D2C4DB6B8}"/>
</file>

<file path=customXml/itemProps3.xml><?xml version="1.0" encoding="utf-8"?>
<ds:datastoreItem xmlns:ds="http://schemas.openxmlformats.org/officeDocument/2006/customXml" ds:itemID="{2252686A-B9CA-4199-A003-3361EC7FE40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157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Sandra Augustin</cp:lastModifiedBy>
  <cp:revision>9</cp:revision>
  <dcterms:created xsi:type="dcterms:W3CDTF">2023-05-25T05:59:53Z</dcterms:created>
  <dcterms:modified xsi:type="dcterms:W3CDTF">2023-06-20T04:53:22Z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