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84" d="100"/>
          <a:sy n="84" d="100"/>
        </p:scale>
        <p:origin x="32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5B76FF-3CEE-B0C8-79B8-A40AF86A8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F7B36A-DAE7-14B2-70D8-58EAACE31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0538" y="9445577"/>
            <a:ext cx="1711325" cy="527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636C085-5280-D077-2480-35C908AF2C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488953" y="87311"/>
            <a:ext cx="1711325" cy="527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</p:spTree>
    <p:extLst>
      <p:ext uri="{BB962C8B-B14F-4D97-AF65-F5344CB8AC3E}">
        <p14:creationId xmlns:p14="http://schemas.microsoft.com/office/powerpoint/2010/main" val="301482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6096F3-59DB-4E54-AA37-D9D273FBD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847E2-98E3-3A6E-9A02-452EB3792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E51CE-046A-E04F-E399-5680694938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23911" y="9430587"/>
            <a:ext cx="381000" cy="275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BFF8B6-F315-662B-F381-41CD0B25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2257867" y="353702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69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https://www.oregon.gov/oha/PHE/Documents/OHP_Table%20Tents2_KO.pptx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D2328B8-B6AF-4585-8758-AF6B6017A932}"/>
</file>

<file path=customXml/itemProps2.xml><?xml version="1.0" encoding="utf-8"?>
<ds:datastoreItem xmlns:ds="http://schemas.openxmlformats.org/officeDocument/2006/customXml" ds:itemID="{6DBD80C5-A153-4146-B036-B2878060B432}"/>
</file>

<file path=customXml/itemProps3.xml><?xml version="1.0" encoding="utf-8"?>
<ds:datastoreItem xmlns:ds="http://schemas.openxmlformats.org/officeDocument/2006/customXml" ds:itemID="{B1C84421-45A0-4156-B172-B1A238F1870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Sandra Augustin</cp:lastModifiedBy>
  <cp:revision>5</cp:revision>
  <dcterms:created xsi:type="dcterms:W3CDTF">2023-05-25T05:59:53Z</dcterms:created>
  <dcterms:modified xsi:type="dcterms:W3CDTF">2023-06-20T04:34:59Z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