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7" d="100"/>
          <a:sy n="87" d="100"/>
        </p:scale>
        <p:origin x="32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4FEA6F-2D1D-ACBE-778D-774FC7183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370626"/>
            <a:ext cx="1711325" cy="357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AB1869-CEA1-3780-C5A3-AC9442F6D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2" y="314793"/>
            <a:ext cx="1711325" cy="345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10983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2B298-5BF2-71C8-A16F-2E455D929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FDDDB-AF62-1039-477E-8AFE51381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55513-005D-1259-877B-2AF9AF4B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00107"/>
            <a:ext cx="381000" cy="275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EC6EB-80DC-F468-60E0-1F078D6A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6937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https://www.oregon.gov/oha/PHE/Documents/OHP_TableTent1_RU.pptx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A058B0-1A1F-4A5D-AD7A-34EB91BA5BB6}"/>
</file>

<file path=customXml/itemProps2.xml><?xml version="1.0" encoding="utf-8"?>
<ds:datastoreItem xmlns:ds="http://schemas.openxmlformats.org/officeDocument/2006/customXml" ds:itemID="{5D515D4F-0FDC-4802-ACF2-5BBA902178E5}"/>
</file>

<file path=customXml/itemProps3.xml><?xml version="1.0" encoding="utf-8"?>
<ds:datastoreItem xmlns:ds="http://schemas.openxmlformats.org/officeDocument/2006/customXml" ds:itemID="{72378AAB-A7CA-46CB-BA5C-E36B7CCD76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7</cp:revision>
  <dcterms:created xsi:type="dcterms:W3CDTF">2023-05-25T05:59:53Z</dcterms:created>
  <dcterms:modified xsi:type="dcterms:W3CDTF">2023-07-07T19:42:55Z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