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133" d="100"/>
          <a:sy n="133" d="100"/>
        </p:scale>
        <p:origin x="2152" y="-2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70626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1479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0010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https://www.oregon.gov/oha/PHE/Documents/OHP_TableTent1_ZHT.pptx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A1D913-CC79-4B11-A787-A86ED0B1A54A}"/>
</file>

<file path=customXml/itemProps2.xml><?xml version="1.0" encoding="utf-8"?>
<ds:datastoreItem xmlns:ds="http://schemas.openxmlformats.org/officeDocument/2006/customXml" ds:itemID="{2494BF8D-E758-4723-A43F-A8D4ADE58541}"/>
</file>

<file path=customXml/itemProps3.xml><?xml version="1.0" encoding="utf-8"?>
<ds:datastoreItem xmlns:ds="http://schemas.openxmlformats.org/officeDocument/2006/customXml" ds:itemID="{9C647F03-6973-4E15-81DA-AA9043D0B09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6</cp:revision>
  <dcterms:created xsi:type="dcterms:W3CDTF">2023-05-25T05:59:53Z</dcterms:created>
  <dcterms:modified xsi:type="dcterms:W3CDTF">2023-06-30T20:00:04Z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