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30587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29980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https://www.oregon.gov/oha/PHE/Documents/OHP_Table_Tents1_C.pptx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09F969-C783-490E-8DF3-B4782191DA6F}"/>
</file>

<file path=customXml/itemProps2.xml><?xml version="1.0" encoding="utf-8"?>
<ds:datastoreItem xmlns:ds="http://schemas.openxmlformats.org/officeDocument/2006/customXml" ds:itemID="{165122BB-9C05-4D92-9D79-F325555EB21B}"/>
</file>

<file path=customXml/itemProps3.xml><?xml version="1.0" encoding="utf-8"?>
<ds:datastoreItem xmlns:ds="http://schemas.openxmlformats.org/officeDocument/2006/customXml" ds:itemID="{02E23928-6CB6-40EA-AB84-B423D3A5C7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4</cp:revision>
  <dcterms:created xsi:type="dcterms:W3CDTF">2023-05-25T05:59:53Z</dcterms:created>
  <dcterms:modified xsi:type="dcterms:W3CDTF">2023-05-31T22:01:42Z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